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ro-RO"/>
    </a:defPPr>
    <a:lvl1pPr marL="0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59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19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78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37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797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57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16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75" algn="l" defTabSz="295231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467" autoAdjust="0"/>
  </p:normalViewPr>
  <p:slideViewPr>
    <p:cSldViewPr>
      <p:cViewPr>
        <p:scale>
          <a:sx n="36" d="100"/>
          <a:sy n="36" d="100"/>
        </p:scale>
        <p:origin x="3952" y="720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9C949-C6F3-4AA0-8FA5-49E25590269F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E88CB-4F5C-4DF2-9935-BFD6EE6B408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0828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3195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46389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69584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92779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1597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168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36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557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E88CB-4F5C-4DF2-9935-BFD6EE6B4087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3802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604010" y="9406421"/>
            <a:ext cx="18178780" cy="6490569"/>
          </a:xfrm>
        </p:spPr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014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01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51346887" y="7569994"/>
            <a:ext cx="15932422" cy="161268904"/>
          </a:xfrm>
        </p:spPr>
        <p:txBody>
          <a:bodyPr vert="eaVert"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3542190" y="7569994"/>
            <a:ext cx="47448251" cy="161268904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224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71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40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689410" y="12833947"/>
            <a:ext cx="18178780" cy="6623743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61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1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3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79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5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1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7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6553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3542191" y="44102223"/>
            <a:ext cx="31690337" cy="12473667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35588973" y="44102223"/>
            <a:ext cx="31690335" cy="12473667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9101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2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069340" y="6777951"/>
            <a:ext cx="9449551" cy="2824727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9" indent="0">
              <a:buNone/>
              <a:defRPr sz="6400" b="1"/>
            </a:lvl2pPr>
            <a:lvl3pPr marL="2952319" indent="0">
              <a:buNone/>
              <a:defRPr sz="5800" b="1"/>
            </a:lvl3pPr>
            <a:lvl4pPr marL="4428478" indent="0">
              <a:buNone/>
              <a:defRPr sz="5200" b="1"/>
            </a:lvl4pPr>
            <a:lvl5pPr marL="5904637" indent="0">
              <a:buNone/>
              <a:defRPr sz="5200" b="1"/>
            </a:lvl5pPr>
            <a:lvl6pPr marL="7380797" indent="0">
              <a:buNone/>
              <a:defRPr sz="5200" b="1"/>
            </a:lvl6pPr>
            <a:lvl7pPr marL="8856957" indent="0">
              <a:buNone/>
              <a:defRPr sz="5200" b="1"/>
            </a:lvl7pPr>
            <a:lvl8pPr marL="10333116" indent="0">
              <a:buNone/>
              <a:defRPr sz="5200" b="1"/>
            </a:lvl8pPr>
            <a:lvl9pPr marL="11809275" indent="0">
              <a:buNone/>
              <a:defRPr sz="52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1069340" y="9602678"/>
            <a:ext cx="9449551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10864198" y="6777951"/>
            <a:ext cx="9453263" cy="2824727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9" indent="0">
              <a:buNone/>
              <a:defRPr sz="6400" b="1"/>
            </a:lvl2pPr>
            <a:lvl3pPr marL="2952319" indent="0">
              <a:buNone/>
              <a:defRPr sz="5800" b="1"/>
            </a:lvl3pPr>
            <a:lvl4pPr marL="4428478" indent="0">
              <a:buNone/>
              <a:defRPr sz="5200" b="1"/>
            </a:lvl4pPr>
            <a:lvl5pPr marL="5904637" indent="0">
              <a:buNone/>
              <a:defRPr sz="5200" b="1"/>
            </a:lvl5pPr>
            <a:lvl6pPr marL="7380797" indent="0">
              <a:buNone/>
              <a:defRPr sz="5200" b="1"/>
            </a:lvl6pPr>
            <a:lvl7pPr marL="8856957" indent="0">
              <a:buNone/>
              <a:defRPr sz="5200" b="1"/>
            </a:lvl7pPr>
            <a:lvl8pPr marL="10333116" indent="0">
              <a:buNone/>
              <a:defRPr sz="5200" b="1"/>
            </a:lvl8pPr>
            <a:lvl9pPr marL="11809275" indent="0">
              <a:buNone/>
              <a:defRPr sz="52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10864198" y="9602678"/>
            <a:ext cx="9453263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510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859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669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59" indent="0">
              <a:buNone/>
              <a:defRPr sz="3900"/>
            </a:lvl2pPr>
            <a:lvl3pPr marL="2952319" indent="0">
              <a:buNone/>
              <a:defRPr sz="3300"/>
            </a:lvl3pPr>
            <a:lvl4pPr marL="4428478" indent="0">
              <a:buNone/>
              <a:defRPr sz="2900"/>
            </a:lvl4pPr>
            <a:lvl5pPr marL="5904637" indent="0">
              <a:buNone/>
              <a:defRPr sz="2900"/>
            </a:lvl5pPr>
            <a:lvl6pPr marL="7380797" indent="0">
              <a:buNone/>
              <a:defRPr sz="2900"/>
            </a:lvl6pPr>
            <a:lvl7pPr marL="8856957" indent="0">
              <a:buNone/>
              <a:defRPr sz="2900"/>
            </a:lvl7pPr>
            <a:lvl8pPr marL="10333116" indent="0">
              <a:buNone/>
              <a:defRPr sz="2900"/>
            </a:lvl8pPr>
            <a:lvl9pPr marL="11809275" indent="0">
              <a:buNone/>
              <a:defRPr sz="2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4457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59" indent="0">
              <a:buNone/>
              <a:defRPr sz="9000"/>
            </a:lvl2pPr>
            <a:lvl3pPr marL="2952319" indent="0">
              <a:buNone/>
              <a:defRPr sz="7800"/>
            </a:lvl3pPr>
            <a:lvl4pPr marL="4428478" indent="0">
              <a:buNone/>
              <a:defRPr sz="6400"/>
            </a:lvl4pPr>
            <a:lvl5pPr marL="5904637" indent="0">
              <a:buNone/>
              <a:defRPr sz="6400"/>
            </a:lvl5pPr>
            <a:lvl6pPr marL="7380797" indent="0">
              <a:buNone/>
              <a:defRPr sz="6400"/>
            </a:lvl6pPr>
            <a:lvl7pPr marL="8856957" indent="0">
              <a:buNone/>
              <a:defRPr sz="6400"/>
            </a:lvl7pPr>
            <a:lvl8pPr marL="10333116" indent="0">
              <a:buNone/>
              <a:defRPr sz="6400"/>
            </a:lvl8pPr>
            <a:lvl9pPr marL="11809275" indent="0">
              <a:buNone/>
              <a:defRPr sz="64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59" indent="0">
              <a:buNone/>
              <a:defRPr sz="3900"/>
            </a:lvl2pPr>
            <a:lvl3pPr marL="2952319" indent="0">
              <a:buNone/>
              <a:defRPr sz="3300"/>
            </a:lvl3pPr>
            <a:lvl4pPr marL="4428478" indent="0">
              <a:buNone/>
              <a:defRPr sz="2900"/>
            </a:lvl4pPr>
            <a:lvl5pPr marL="5904637" indent="0">
              <a:buNone/>
              <a:defRPr sz="2900"/>
            </a:lvl5pPr>
            <a:lvl6pPr marL="7380797" indent="0">
              <a:buNone/>
              <a:defRPr sz="2900"/>
            </a:lvl6pPr>
            <a:lvl7pPr marL="8856957" indent="0">
              <a:buNone/>
              <a:defRPr sz="2900"/>
            </a:lvl7pPr>
            <a:lvl8pPr marL="10333116" indent="0">
              <a:buNone/>
              <a:defRPr sz="2900"/>
            </a:lvl8pPr>
            <a:lvl9pPr marL="11809275" indent="0">
              <a:buNone/>
              <a:defRPr sz="2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833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2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4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96ED-6203-45E8-8FA6-7E72DF575D9B}" type="datetimeFigureOut">
              <a:rPr lang="ro-RO" smtClean="0"/>
              <a:t>19.02.2020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4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4A1B8-8DCC-46A2-8F30-DC108E1F2D3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4284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19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19" indent="-1107119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59" indent="-922600" algn="l" defTabSz="2952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398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57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17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77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36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196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55" indent="-738080" algn="l" defTabSz="2952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59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19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78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37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797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57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16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75" algn="l" defTabSz="295231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0" y="946968"/>
            <a:ext cx="4691993" cy="2050116"/>
          </a:xfrm>
          <a:ln>
            <a:noFill/>
          </a:ln>
        </p:spPr>
        <p:txBody>
          <a:bodyPr anchor="t">
            <a:normAutofit fontScale="90000"/>
          </a:bodyPr>
          <a:lstStyle/>
          <a:p>
            <a:r>
              <a:rPr lang="ro-RO" sz="1900" b="1" dirty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ECONOMIA ŞI ADMINISTRAREA AFACERILOR</a:t>
            </a:r>
            <a:br>
              <a:rPr lang="ro-RO" sz="1100" b="1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100" b="1" dirty="0">
                <a:latin typeface="Calibri" panose="020F0502020204030204" pitchFamily="34" charset="0"/>
                <a:cs typeface="Arial" panose="020B0604020202020204" pitchFamily="34" charset="0"/>
              </a:rPr>
              <a:t>Absolvent</a:t>
            </a:r>
            <a:r>
              <a:rPr lang="ro-RO" sz="1400" b="1" dirty="0"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br>
              <a:rPr lang="ro-RO" sz="1400" b="1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vi-VN" sz="19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Io</a:t>
            </a:r>
            <a:r>
              <a:rPr lang="ro-RO" sz="19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vi-VN" sz="19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POPESCU</a:t>
            </a:r>
            <a:br>
              <a:rPr lang="ro-RO" sz="25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100" b="1" dirty="0">
                <a:latin typeface="Calibri" panose="020F0502020204030204" pitchFamily="34" charset="0"/>
                <a:cs typeface="Arial" panose="020B0604020202020204" pitchFamily="34" charset="0"/>
              </a:rPr>
              <a:t>Coordonator</a:t>
            </a:r>
            <a:br>
              <a:rPr lang="ro-RO" sz="1100" b="1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9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George IONESCU</a:t>
            </a:r>
            <a:br>
              <a:rPr lang="ro-RO" sz="2500" b="1" dirty="0">
                <a:solidFill>
                  <a:srgbClr val="385D8A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ro-RO" sz="2500" b="1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ro-RO" sz="800" b="1" dirty="0">
                <a:latin typeface="Calibri" panose="020F0502020204030204" pitchFamily="34" charset="0"/>
              </a:rPr>
            </a:br>
            <a:br>
              <a:rPr lang="vi-VN" sz="800" dirty="0">
                <a:latin typeface="Calibri" panose="020F0502020204030204" pitchFamily="34" charset="0"/>
              </a:rPr>
            </a:br>
            <a:br>
              <a:rPr lang="vi-VN" sz="800" dirty="0"/>
            </a:br>
            <a:br>
              <a:rPr lang="vi-VN" sz="800" dirty="0"/>
            </a:br>
            <a:br>
              <a:rPr lang="vi-VN" sz="800" dirty="0"/>
            </a:br>
            <a:endParaRPr lang="ro-RO" sz="800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Dreptunghi 3"/>
          <p:cNvSpPr/>
          <p:nvPr/>
        </p:nvSpPr>
        <p:spPr>
          <a:xfrm>
            <a:off x="0" y="0"/>
            <a:ext cx="4691993" cy="3068679"/>
          </a:xfrm>
          <a:prstGeom prst="rect">
            <a:avLst/>
          </a:prstGeom>
          <a:noFill/>
          <a:ln>
            <a:solidFill>
              <a:srgbClr val="385D8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639" tIns="32319" rIns="64639" bIns="32319" rtlCol="0" anchor="ctr"/>
          <a:lstStyle/>
          <a:p>
            <a:pPr algn="ctr"/>
            <a:endParaRPr lang="ro-RO"/>
          </a:p>
        </p:txBody>
      </p:sp>
      <p:cxnSp>
        <p:nvCxnSpPr>
          <p:cNvPr id="11" name="Conector drept 10"/>
          <p:cNvCxnSpPr/>
          <p:nvPr/>
        </p:nvCxnSpPr>
        <p:spPr>
          <a:xfrm flipV="1">
            <a:off x="2345576" y="2380616"/>
            <a:ext cx="0" cy="611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tăText 16"/>
          <p:cNvSpPr txBox="1"/>
          <p:nvPr/>
        </p:nvSpPr>
        <p:spPr>
          <a:xfrm>
            <a:off x="95790" y="2577367"/>
            <a:ext cx="2267594" cy="217701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pPr algn="ctr"/>
            <a:r>
              <a:rPr lang="ro-RO" sz="1000" dirty="0"/>
              <a:t>Email: </a:t>
            </a:r>
            <a:r>
              <a:rPr lang="ro-RO" sz="1000" dirty="0" err="1">
                <a:solidFill>
                  <a:srgbClr val="385D8A"/>
                </a:solidFill>
              </a:rPr>
              <a:t>ionpopescu</a:t>
            </a:r>
            <a:r>
              <a:rPr lang="ro-RO" sz="1000" dirty="0">
                <a:solidFill>
                  <a:srgbClr val="385D8A"/>
                </a:solidFill>
              </a:rPr>
              <a:t>@</a:t>
            </a:r>
            <a:r>
              <a:rPr lang="ro-RO" sz="1000" dirty="0" err="1">
                <a:solidFill>
                  <a:srgbClr val="385D8A"/>
                </a:solidFill>
              </a:rPr>
              <a:t>unitbv.ro</a:t>
            </a:r>
            <a:endParaRPr lang="ro-RO" sz="1000" dirty="0">
              <a:solidFill>
                <a:srgbClr val="385D8A"/>
              </a:solidFill>
            </a:endParaRPr>
          </a:p>
        </p:txBody>
      </p:sp>
      <p:sp>
        <p:nvSpPr>
          <p:cNvPr id="19" name="CasetăText 18"/>
          <p:cNvSpPr txBox="1"/>
          <p:nvPr/>
        </p:nvSpPr>
        <p:spPr>
          <a:xfrm>
            <a:off x="2352087" y="2424977"/>
            <a:ext cx="2289046" cy="522483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pPr algn="ctr"/>
            <a:r>
              <a:rPr lang="ro-RO" sz="1000" dirty="0"/>
              <a:t>Facultatea de </a:t>
            </a:r>
          </a:p>
          <a:p>
            <a:pPr algn="ctr"/>
            <a:r>
              <a:rPr lang="ro-RO" sz="1000" dirty="0">
                <a:solidFill>
                  <a:srgbClr val="385D8A"/>
                </a:solidFill>
              </a:rPr>
              <a:t>Ştiinţe Economice şi Administrarea Afacerilor</a:t>
            </a:r>
          </a:p>
        </p:txBody>
      </p:sp>
      <p:sp>
        <p:nvSpPr>
          <p:cNvPr id="18" name="Dreptunghi 17"/>
          <p:cNvSpPr/>
          <p:nvPr/>
        </p:nvSpPr>
        <p:spPr>
          <a:xfrm>
            <a:off x="4132540" y="2947460"/>
            <a:ext cx="559453" cy="1212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4639" tIns="32319" rIns="64639" bIns="32319" rtlCol="0" anchor="ctr"/>
          <a:lstStyle/>
          <a:p>
            <a:pPr algn="ctr"/>
            <a:r>
              <a:rPr lang="ro-RO" sz="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P.8.11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87" y="12722"/>
            <a:ext cx="4691993" cy="109842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0" y="205885"/>
            <a:ext cx="2485345" cy="8816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62C41A-6CF2-4C49-8CEE-F4F6F1FD5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480" y="134290"/>
            <a:ext cx="213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34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22</Words>
  <Application>Microsoft Macintosh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Temă Office</vt:lpstr>
      <vt:lpstr>ECONOMIA ŞI ADMINISTRAREA AFACERILOR Absolvent   Ion POPESCU Coordonator George IONESCU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UNIV T</dc:creator>
  <cp:lastModifiedBy>Microsoft Office User</cp:lastModifiedBy>
  <cp:revision>15</cp:revision>
  <dcterms:created xsi:type="dcterms:W3CDTF">2014-01-22T07:14:43Z</dcterms:created>
  <dcterms:modified xsi:type="dcterms:W3CDTF">2020-02-19T13:24:03Z</dcterms:modified>
</cp:coreProperties>
</file>